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1">
                  <a:lumOff val="13543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09D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027002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E3E5E8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E3E5E8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E3E5E8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47676">
              <a:alpha val="64000"/>
            </a:srgbClr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62727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381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42424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6498" y="11839048"/>
            <a:ext cx="21971003" cy="636979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6500" y="7196865"/>
            <a:ext cx="21971000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idx="1" hasCustomPrompt="1"/>
          </p:nvPr>
        </p:nvSpPr>
        <p:spPr>
          <a:xfrm>
            <a:off x="1206500" y="935258"/>
            <a:ext cx="21971000" cy="7359063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 anchor="ctr"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/>
          <p:nvPr>
            <p:ph type="pic" sz="quarter" idx="21"/>
          </p:nvPr>
        </p:nvSpPr>
        <p:spPr>
          <a:xfrm>
            <a:off x="15430500" y="7085409"/>
            <a:ext cx="8128000" cy="54102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824910546_2681x1332.jpg"/>
          <p:cNvSpPr/>
          <p:nvPr>
            <p:ph type="pic" idx="22"/>
          </p:nvPr>
        </p:nvSpPr>
        <p:spPr>
          <a:xfrm>
            <a:off x="-2933700" y="1270000"/>
            <a:ext cx="22699133" cy="11277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575395635_960x639.jpg"/>
          <p:cNvSpPr/>
          <p:nvPr>
            <p:ph type="pic" sz="quarter" idx="23"/>
          </p:nvPr>
        </p:nvSpPr>
        <p:spPr>
          <a:xfrm>
            <a:off x="15430500" y="1270000"/>
            <a:ext cx="8128000" cy="54102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511300" y="-3721100"/>
            <a:ext cx="28511500" cy="190302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/>
          <p:nvPr>
            <p:ph type="pic" idx="21"/>
          </p:nvPr>
        </p:nvSpPr>
        <p:spPr>
          <a:xfrm>
            <a:off x="-431800" y="-4038600"/>
            <a:ext cx="2946400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4468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 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2403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92709243_1322x1323.jpeg"/>
          <p:cNvSpPr/>
          <p:nvPr>
            <p:ph type="pic" sz="half" idx="21"/>
          </p:nvPr>
        </p:nvSpPr>
        <p:spPr>
          <a:xfrm>
            <a:off x="12052303" y="1270000"/>
            <a:ext cx="11188406" cy="1120988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012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824910546_2681x1332.jpg"/>
          <p:cNvSpPr/>
          <p:nvPr>
            <p:ph type="pic" idx="22"/>
          </p:nvPr>
        </p:nvSpPr>
        <p:spPr>
          <a:xfrm>
            <a:off x="6380200" y="1263848"/>
            <a:ext cx="22529801" cy="1119347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2" name="因他活着…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9" sz="12000"/>
            </a:pPr>
            <a:r>
              <a:t>因他活着</a:t>
            </a:r>
          </a:p>
          <a:p>
            <a:pPr>
              <a:lnSpc>
                <a:spcPct val="100000"/>
              </a:lnSpc>
              <a:defRPr spc="-239" sz="12000"/>
            </a:pPr>
            <a:r>
              <a:t>Because He Lives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因祂活著，我能面對明天…"/>
          <p:cNvSpPr txBox="1"/>
          <p:nvPr>
            <p:ph type="ctrTitle"/>
          </p:nvPr>
        </p:nvSpPr>
        <p:spPr>
          <a:xfrm>
            <a:off x="171173" y="513541"/>
            <a:ext cx="19274325" cy="74293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9" sz="12000"/>
            </a:pPr>
            <a:r>
              <a:t>因祂活著，我能面對明天</a:t>
            </a:r>
          </a:p>
          <a:p>
            <a:pPr>
              <a:lnSpc>
                <a:spcPct val="100000"/>
              </a:lnSpc>
              <a:defRPr spc="-239" sz="12000"/>
            </a:pPr>
            <a:r>
              <a:t>因祂活著，不再懼怕</a:t>
            </a:r>
          </a:p>
        </p:txBody>
      </p:sp>
      <p:sp>
        <p:nvSpPr>
          <p:cNvPr id="199" name="Because He lives, I can face tomorrow. Because He lives, All fear is gone."/>
          <p:cNvSpPr txBox="1"/>
          <p:nvPr/>
        </p:nvSpPr>
        <p:spPr>
          <a:xfrm>
            <a:off x="662254" y="10428919"/>
            <a:ext cx="23485456" cy="2535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9" sz="8000"/>
            </a:pPr>
            <a:r>
              <a:t>Because He lives, I can face tomorrow.</a:t>
            </a:r>
            <a:br/>
            <a:r>
              <a:t>Because He lives, All fear is gone.</a:t>
            </a:r>
          </a:p>
        </p:txBody>
      </p:sp>
      <p:sp>
        <p:nvSpPr>
          <p:cNvPr id="200" name="Slide Number"/>
          <p:cNvSpPr txBox="1"/>
          <p:nvPr>
            <p:ph type="sldNum" sz="quarter" idx="4294967295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203" name="我深知道祂掌握明天，…"/>
          <p:cNvSpPr txBox="1"/>
          <p:nvPr>
            <p:ph type="ctrTitle"/>
          </p:nvPr>
        </p:nvSpPr>
        <p:spPr>
          <a:xfrm>
            <a:off x="406767" y="101251"/>
            <a:ext cx="20902548" cy="74293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0" sz="11500"/>
            </a:pPr>
            <a:r>
              <a:t>我深知道祂掌握明天，</a:t>
            </a:r>
          </a:p>
          <a:p>
            <a:pPr>
              <a:lnSpc>
                <a:spcPct val="100000"/>
              </a:lnSpc>
              <a:defRPr spc="-230" sz="11500"/>
            </a:pPr>
            <a:r>
              <a:t>生命充滿了希望,充滿希望</a:t>
            </a:r>
          </a:p>
          <a:p>
            <a:pPr>
              <a:lnSpc>
                <a:spcPct val="100000"/>
              </a:lnSpc>
              <a:defRPr spc="-230" sz="11500"/>
            </a:pPr>
            <a:r>
              <a:t>充滿希望,只因祂活著。</a:t>
            </a:r>
          </a:p>
        </p:txBody>
      </p:sp>
      <p:sp>
        <p:nvSpPr>
          <p:cNvPr id="204" name="Because I know He holds the future, And life is worth the living just because He lives."/>
          <p:cNvSpPr txBox="1"/>
          <p:nvPr/>
        </p:nvSpPr>
        <p:spPr>
          <a:xfrm>
            <a:off x="662254" y="10504198"/>
            <a:ext cx="23485456" cy="238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0" sz="7500"/>
            </a:pPr>
            <a:r>
              <a:t>Because I know He holds the future,</a:t>
            </a:r>
            <a:br/>
            <a:r>
              <a:t>And life is worth the living just because He lives.</a:t>
            </a:r>
          </a:p>
        </p:txBody>
      </p:sp>
      <p:sp>
        <p:nvSpPr>
          <p:cNvPr id="205" name="Slide Number"/>
          <p:cNvSpPr txBox="1"/>
          <p:nvPr>
            <p:ph type="sldNum" sz="quarter" idx="4294967295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208" name="我知道主活著…"/>
          <p:cNvSpPr txBox="1"/>
          <p:nvPr>
            <p:ph type="ctrTitle"/>
          </p:nvPr>
        </p:nvSpPr>
        <p:spPr>
          <a:xfrm>
            <a:off x="406767" y="101251"/>
            <a:ext cx="20902548" cy="74293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0" sz="11500"/>
            </a:pPr>
            <a:r>
              <a:t>我知道主活著</a:t>
            </a:r>
          </a:p>
          <a:p>
            <a:pPr>
              <a:lnSpc>
                <a:spcPct val="100000"/>
              </a:lnSpc>
              <a:defRPr spc="-230" sz="11500"/>
            </a:pPr>
            <a:r>
              <a:t>我知道主活著，我知道主，</a:t>
            </a:r>
          </a:p>
          <a:p>
            <a:pPr>
              <a:lnSpc>
                <a:spcPct val="100000"/>
              </a:lnSpc>
              <a:defRPr spc="-230" sz="11500"/>
            </a:pPr>
            <a:r>
              <a:t>我救主活著！</a:t>
            </a:r>
          </a:p>
        </p:txBody>
      </p:sp>
      <p:sp>
        <p:nvSpPr>
          <p:cNvPr id="209" name="I know my Jesus lives! I know He lives!…"/>
          <p:cNvSpPr txBox="1"/>
          <p:nvPr/>
        </p:nvSpPr>
        <p:spPr>
          <a:xfrm>
            <a:off x="662254" y="10504198"/>
            <a:ext cx="23485456" cy="238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0" sz="7500"/>
            </a:pPr>
            <a:r>
              <a:t>I know my Jesus lives! I know He lives!</a:t>
            </a:r>
          </a:p>
          <a:p>
            <a:pPr algn="l">
              <a:defRPr b="1" spc="-150" sz="7500"/>
            </a:pPr>
            <a:r>
              <a:t>My Redeemer lives!</a:t>
            </a:r>
          </a:p>
        </p:txBody>
      </p:sp>
      <p:sp>
        <p:nvSpPr>
          <p:cNvPr id="210" name="Slide Number"/>
          <p:cNvSpPr txBox="1"/>
          <p:nvPr>
            <p:ph type="sldNum" sz="quarter" idx="4294967295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11" name="Heart"/>
          <p:cNvSpPr/>
          <p:nvPr/>
        </p:nvSpPr>
        <p:spPr>
          <a:xfrm>
            <a:off x="23406346" y="12920298"/>
            <a:ext cx="628887" cy="5557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E2214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1130300">
              <a:defRPr sz="3200">
                <a:latin typeface="Graphik"/>
                <a:ea typeface="Graphik"/>
                <a:cs typeface="Graphik"/>
                <a:sym typeface="Graphik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神子耶穌，降生到世界，…"/>
          <p:cNvSpPr txBox="1"/>
          <p:nvPr>
            <p:ph type="ctrTitle"/>
          </p:nvPr>
        </p:nvSpPr>
        <p:spPr>
          <a:xfrm>
            <a:off x="877955" y="42353"/>
            <a:ext cx="16957955" cy="7429317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9" sz="12000"/>
            </a:pPr>
            <a:r>
              <a:t>神子耶穌，降生到世界，</a:t>
            </a:r>
          </a:p>
          <a:p>
            <a:pPr>
              <a:lnSpc>
                <a:spcPct val="100000"/>
              </a:lnSpc>
              <a:defRPr spc="-239" sz="12000"/>
            </a:pPr>
            <a:r>
              <a:t>醫治拯救世上罪人；</a:t>
            </a:r>
          </a:p>
        </p:txBody>
      </p:sp>
      <p:sp>
        <p:nvSpPr>
          <p:cNvPr id="156" name="God Sent His Son, They Called Him Jesus; He Came To Love, Heal And Forgive."/>
          <p:cNvSpPr txBox="1"/>
          <p:nvPr/>
        </p:nvSpPr>
        <p:spPr>
          <a:xfrm>
            <a:off x="662254" y="10428919"/>
            <a:ext cx="23485456" cy="2535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9" sz="8000"/>
            </a:pPr>
            <a:r>
              <a:t>God Sent His Son, They Called Him Jesus;</a:t>
            </a:r>
            <a:br/>
            <a:r>
              <a:t>He Came To Love, Heal And Forgive.</a:t>
            </a:r>
          </a:p>
        </p:txBody>
      </p:sp>
      <p:sp>
        <p:nvSpPr>
          <p:cNvPr id="157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8" name="女"/>
          <p:cNvSpPr txBox="1"/>
          <p:nvPr/>
        </p:nvSpPr>
        <p:spPr>
          <a:xfrm>
            <a:off x="-100905" y="1239630"/>
            <a:ext cx="1488146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女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為贖我罪主釘死十架，…"/>
          <p:cNvSpPr txBox="1"/>
          <p:nvPr>
            <p:ph type="ctrTitle"/>
          </p:nvPr>
        </p:nvSpPr>
        <p:spPr>
          <a:xfrm>
            <a:off x="230071" y="101251"/>
            <a:ext cx="20902549" cy="74293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0" sz="11500"/>
            </a:pPr>
            <a:r>
              <a:t>為贖我罪主釘死十架，</a:t>
            </a:r>
          </a:p>
          <a:p>
            <a:pPr>
              <a:lnSpc>
                <a:spcPct val="100000"/>
              </a:lnSpc>
              <a:defRPr spc="-230" sz="11500"/>
            </a:pPr>
            <a:r>
              <a:t>空的墳墓卻證明救主仍活著</a:t>
            </a:r>
          </a:p>
        </p:txBody>
      </p:sp>
      <p:sp>
        <p:nvSpPr>
          <p:cNvPr id="162" name="He Lived And Died To Buy My Pardon; An Empty Grave Is There To Prove My Savior Lives."/>
          <p:cNvSpPr txBox="1"/>
          <p:nvPr/>
        </p:nvSpPr>
        <p:spPr>
          <a:xfrm>
            <a:off x="662254" y="10504198"/>
            <a:ext cx="23485456" cy="238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0" sz="7500"/>
            </a:pPr>
            <a:r>
              <a:t>He Lived And Died To Buy My Pardon;</a:t>
            </a:r>
            <a:br/>
            <a:r>
              <a:t>An Empty Grave Is There To Prove My Savior Lives.</a:t>
            </a:r>
          </a:p>
        </p:txBody>
      </p:sp>
      <p:sp>
        <p:nvSpPr>
          <p:cNvPr id="163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新生嬰孩，被抱在懷裡，…"/>
          <p:cNvSpPr txBox="1"/>
          <p:nvPr>
            <p:ph type="ctrTitle"/>
          </p:nvPr>
        </p:nvSpPr>
        <p:spPr>
          <a:xfrm>
            <a:off x="877955" y="42353"/>
            <a:ext cx="16957955" cy="7429317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9" sz="12000"/>
            </a:pPr>
            <a:r>
              <a:t>新生嬰孩，被抱在懷裡，</a:t>
            </a:r>
          </a:p>
          <a:p>
            <a:pPr>
              <a:lnSpc>
                <a:spcPct val="100000"/>
              </a:lnSpc>
              <a:defRPr spc="-239" sz="12000"/>
            </a:pPr>
            <a:r>
              <a:t>何等安祥令你欣喜；</a:t>
            </a:r>
          </a:p>
        </p:txBody>
      </p:sp>
      <p:sp>
        <p:nvSpPr>
          <p:cNvPr id="167" name="How sweet to hold a newborn baby, And feel the pride and joy he gives."/>
          <p:cNvSpPr txBox="1"/>
          <p:nvPr/>
        </p:nvSpPr>
        <p:spPr>
          <a:xfrm>
            <a:off x="662254" y="10428919"/>
            <a:ext cx="23485456" cy="2535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9" sz="8000"/>
            </a:pPr>
            <a:r>
              <a:t>How sweet to hold a newborn baby,</a:t>
            </a:r>
            <a:br/>
            <a:r>
              <a:t>And feel the pride and joy he gives.</a:t>
            </a:r>
          </a:p>
        </p:txBody>
      </p:sp>
      <p:sp>
        <p:nvSpPr>
          <p:cNvPr id="168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69" name="男"/>
          <p:cNvSpPr txBox="1"/>
          <p:nvPr/>
        </p:nvSpPr>
        <p:spPr>
          <a:xfrm>
            <a:off x="-100905" y="1239630"/>
            <a:ext cx="1488146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男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但你確信這幼小生命，…"/>
          <p:cNvSpPr txBox="1"/>
          <p:nvPr>
            <p:ph type="ctrTitle"/>
          </p:nvPr>
        </p:nvSpPr>
        <p:spPr>
          <a:xfrm>
            <a:off x="230071" y="101251"/>
            <a:ext cx="20902549" cy="74293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0" sz="11500"/>
            </a:pPr>
            <a:r>
              <a:t>但你確信這幼小生命，</a:t>
            </a:r>
          </a:p>
          <a:p>
            <a:pPr>
              <a:lnSpc>
                <a:spcPct val="100000"/>
              </a:lnSpc>
              <a:defRPr spc="-230" sz="11500"/>
            </a:pPr>
            <a:r>
              <a:t>卻能面對著明天因救主活著</a:t>
            </a:r>
          </a:p>
        </p:txBody>
      </p:sp>
      <p:sp>
        <p:nvSpPr>
          <p:cNvPr id="173" name="But greater still the calm assurance, This child can face uncertain days because He lives"/>
          <p:cNvSpPr txBox="1"/>
          <p:nvPr/>
        </p:nvSpPr>
        <p:spPr>
          <a:xfrm>
            <a:off x="662254" y="10504198"/>
            <a:ext cx="23485456" cy="238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0" sz="7500"/>
            </a:pPr>
            <a:r>
              <a:t>But greater still the calm assurance,</a:t>
            </a:r>
            <a:br/>
            <a:r>
              <a:t>This child can face uncertain days because He lives</a:t>
            </a:r>
          </a:p>
        </p:txBody>
      </p:sp>
      <p:sp>
        <p:nvSpPr>
          <p:cNvPr id="174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因祂活著，我能面對明天…"/>
          <p:cNvSpPr txBox="1"/>
          <p:nvPr>
            <p:ph type="ctrTitle"/>
          </p:nvPr>
        </p:nvSpPr>
        <p:spPr>
          <a:xfrm>
            <a:off x="171173" y="513541"/>
            <a:ext cx="19274325" cy="74293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9" sz="12000"/>
            </a:pPr>
            <a:r>
              <a:t>因祂活著，我能面對明天</a:t>
            </a:r>
          </a:p>
          <a:p>
            <a:pPr>
              <a:lnSpc>
                <a:spcPct val="100000"/>
              </a:lnSpc>
              <a:defRPr spc="-239" sz="12000"/>
            </a:pPr>
            <a:r>
              <a:t>因祂活著，不再(不再)懼怕</a:t>
            </a:r>
          </a:p>
        </p:txBody>
      </p:sp>
      <p:sp>
        <p:nvSpPr>
          <p:cNvPr id="178" name="Because He lives, I can face tomorrow. Because He lives, All fear is gone."/>
          <p:cNvSpPr txBox="1"/>
          <p:nvPr/>
        </p:nvSpPr>
        <p:spPr>
          <a:xfrm>
            <a:off x="662254" y="10428919"/>
            <a:ext cx="23485456" cy="2535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9" sz="8000"/>
            </a:pPr>
            <a:r>
              <a:t>Because He lives, I can face tomorrow.</a:t>
            </a:r>
            <a:br/>
            <a:r>
              <a:t>Because He lives, All fear is gone.</a:t>
            </a:r>
          </a:p>
        </p:txBody>
      </p:sp>
      <p:sp>
        <p:nvSpPr>
          <p:cNvPr id="179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0" name="合"/>
          <p:cNvSpPr txBox="1"/>
          <p:nvPr/>
        </p:nvSpPr>
        <p:spPr>
          <a:xfrm>
            <a:off x="-100905" y="1239630"/>
            <a:ext cx="1488146" cy="63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000"/>
            </a:lvl1pPr>
          </a:lstStyle>
          <a:p>
            <a:pPr/>
            <a:r>
              <a:t>合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我深知道祂掌握明天，…"/>
          <p:cNvSpPr txBox="1"/>
          <p:nvPr>
            <p:ph type="ctrTitle"/>
          </p:nvPr>
        </p:nvSpPr>
        <p:spPr>
          <a:xfrm>
            <a:off x="406767" y="101251"/>
            <a:ext cx="20902548" cy="74293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0" sz="11500"/>
            </a:pPr>
            <a:r>
              <a:t>我深知道祂掌握明天，</a:t>
            </a:r>
          </a:p>
          <a:p>
            <a:pPr>
              <a:lnSpc>
                <a:spcPct val="100000"/>
              </a:lnSpc>
              <a:defRPr spc="-230" sz="11500"/>
            </a:pPr>
            <a:r>
              <a:t>生命充滿了希望，</a:t>
            </a:r>
          </a:p>
          <a:p>
            <a:pPr>
              <a:lnSpc>
                <a:spcPct val="100000"/>
              </a:lnSpc>
              <a:defRPr spc="-230" sz="11500"/>
            </a:pPr>
            <a:r>
              <a:t>只因祂活著。</a:t>
            </a:r>
          </a:p>
        </p:txBody>
      </p:sp>
      <p:sp>
        <p:nvSpPr>
          <p:cNvPr id="184" name="Because I know He holds the future, And life is worth the living just because He lives."/>
          <p:cNvSpPr txBox="1"/>
          <p:nvPr/>
        </p:nvSpPr>
        <p:spPr>
          <a:xfrm>
            <a:off x="662254" y="10504198"/>
            <a:ext cx="23485456" cy="238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0" sz="7500"/>
            </a:pPr>
            <a:r>
              <a:t>Because I know He holds the future,</a:t>
            </a:r>
            <a:br/>
            <a:r>
              <a:t>And life is worth the living just because He lives.</a:t>
            </a:r>
          </a:p>
        </p:txBody>
      </p:sp>
      <p:sp>
        <p:nvSpPr>
          <p:cNvPr id="185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當我走完，人生的路程，…"/>
          <p:cNvSpPr txBox="1"/>
          <p:nvPr>
            <p:ph type="ctrTitle"/>
          </p:nvPr>
        </p:nvSpPr>
        <p:spPr>
          <a:xfrm>
            <a:off x="877955" y="42353"/>
            <a:ext cx="16957955" cy="7429317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9" sz="12000"/>
            </a:pPr>
            <a:r>
              <a:t>當我走完，人生的路程，</a:t>
            </a:r>
          </a:p>
          <a:p>
            <a:pPr>
              <a:lnSpc>
                <a:spcPct val="100000"/>
              </a:lnSpc>
              <a:defRPr spc="-239" sz="12000"/>
            </a:pPr>
            <a:r>
              <a:t> 面對死亡痛苦爭戰；</a:t>
            </a:r>
          </a:p>
        </p:txBody>
      </p:sp>
      <p:sp>
        <p:nvSpPr>
          <p:cNvPr id="189" name="And then one day I'll cross the river, I'll fight life's final war with pain."/>
          <p:cNvSpPr txBox="1"/>
          <p:nvPr/>
        </p:nvSpPr>
        <p:spPr>
          <a:xfrm>
            <a:off x="662254" y="10428919"/>
            <a:ext cx="23485456" cy="25359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9" sz="8000"/>
            </a:pPr>
            <a:r>
              <a:t>And then one day I'll cross the river,</a:t>
            </a:r>
            <a:br/>
            <a:r>
              <a:t>I'll fight life's final war with pain.</a:t>
            </a:r>
          </a:p>
        </p:txBody>
      </p:sp>
      <p:sp>
        <p:nvSpPr>
          <p:cNvPr id="190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2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368871" y="-1"/>
            <a:ext cx="43205398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救主為我戰勝了死權，…"/>
          <p:cNvSpPr txBox="1"/>
          <p:nvPr>
            <p:ph type="ctrTitle"/>
          </p:nvPr>
        </p:nvSpPr>
        <p:spPr>
          <a:xfrm>
            <a:off x="230071" y="101251"/>
            <a:ext cx="20902549" cy="7429318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defRPr spc="-230" sz="11500"/>
            </a:pPr>
            <a:r>
              <a:t>救主為我戰勝了死權，</a:t>
            </a:r>
          </a:p>
          <a:p>
            <a:pPr>
              <a:lnSpc>
                <a:spcPct val="100000"/>
              </a:lnSpc>
              <a:defRPr spc="-230" sz="11500"/>
            </a:pPr>
            <a:r>
              <a:t>在榮光中我見救主祂是活著</a:t>
            </a:r>
          </a:p>
          <a:p>
            <a:pPr>
              <a:lnSpc>
                <a:spcPct val="100000"/>
              </a:lnSpc>
              <a:defRPr spc="-230" sz="11500"/>
            </a:pPr>
            <a:r>
              <a:t>祂是活著</a:t>
            </a:r>
          </a:p>
        </p:txBody>
      </p:sp>
      <p:sp>
        <p:nvSpPr>
          <p:cNvPr id="194" name="And then as death gives way to victory, I'll see the lights of glory and I'll know He lives."/>
          <p:cNvSpPr txBox="1"/>
          <p:nvPr/>
        </p:nvSpPr>
        <p:spPr>
          <a:xfrm>
            <a:off x="662254" y="10504198"/>
            <a:ext cx="23485456" cy="2385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pc="-150" sz="7500"/>
            </a:pPr>
            <a:r>
              <a:t>And then as death gives way to victory,</a:t>
            </a:r>
            <a:br/>
            <a:r>
              <a:t>I'll see the lights of glory and I'll know He lives.</a:t>
            </a:r>
          </a:p>
        </p:txBody>
      </p:sp>
      <p:sp>
        <p:nvSpPr>
          <p:cNvPr id="195" name="Slide Number"/>
          <p:cNvSpPr txBox="1"/>
          <p:nvPr>
            <p:ph type="sldNum" sz="quarter" idx="4294967295"/>
          </p:nvPr>
        </p:nvSpPr>
        <p:spPr>
          <a:xfrm>
            <a:off x="12071299" y="13080999"/>
            <a:ext cx="241402" cy="374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